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81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9050"/>
            <a:ext cx="12192635" cy="68192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_20220725-220508_Document Viewer (1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885" y="238125"/>
            <a:ext cx="11746230" cy="63811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-114935"/>
            <a:ext cx="12191365" cy="69526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00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35" y="0"/>
            <a:ext cx="12192635" cy="7061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new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212090" y="635"/>
            <a:ext cx="12404090" cy="69062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4000">
              <a:srgbClr val="FE4444"/>
            </a:gs>
            <a:gs pos="26000">
              <a:srgbClr val="832B2B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IMG-20220725-WA006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5435" y="165735"/>
            <a:ext cx="11581130" cy="65258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10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82763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new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52400" y="29845"/>
            <a:ext cx="12344400" cy="686498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54760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7310" y="635"/>
            <a:ext cx="12259945" cy="70726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56210" y="-80645"/>
            <a:ext cx="12347575" cy="691769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46568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2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46759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2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36662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2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6562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2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62790" cy="691705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2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8590" y="133985"/>
            <a:ext cx="11894820" cy="65906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-180975" y="0"/>
            <a:ext cx="12907010" cy="6858000"/>
          </a:xfrm>
          <a:prstGeom prst="rect">
            <a:avLst/>
          </a:prstGeom>
        </p:spPr>
      </p:pic>
      <p:pic>
        <p:nvPicPr>
          <p:cNvPr id="5" name="Content Placeholder 4" descr="Screenshot_20220725-223703_Gallery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792460" y="2146935"/>
            <a:ext cx="1600200" cy="16478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77800" y="-635"/>
            <a:ext cx="12370435" cy="70180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 descr="5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95885"/>
            <a:ext cx="12192000" cy="70504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47625"/>
            <a:ext cx="12441555" cy="69183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 descr="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26670"/>
            <a:ext cx="12192000" cy="69183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00965" y="-635"/>
            <a:ext cx="12292330" cy="6984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9170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ayush</cp:lastModifiedBy>
  <cp:revision>2</cp:revision>
  <dcterms:created xsi:type="dcterms:W3CDTF">2022-07-25T17:03:00Z</dcterms:created>
  <dcterms:modified xsi:type="dcterms:W3CDTF">2022-07-25T17:12:33Z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F2A14F7BF8E444C68AE78650C1C23B7D</vt:lpwstr>
  </property>
  <property fmtid="{D5CDD505-2E9C-101B-9397-08002B2CF9AE}" pid="3" name="KSOProductBuildVer">
    <vt:lpwstr>1033-11.2.0.11191</vt:lpwstr>
  </property>
</Properties>
</file>

<file path=docProps/thumbnail.jpeg>
</file>